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1" r:id="rId2"/>
    <p:sldId id="258" r:id="rId3"/>
    <p:sldId id="270" r:id="rId4"/>
    <p:sldId id="262" r:id="rId5"/>
    <p:sldId id="272" r:id="rId6"/>
    <p:sldId id="271" r:id="rId7"/>
    <p:sldId id="259" r:id="rId8"/>
    <p:sldId id="260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534" autoAdjust="0"/>
    <p:restoredTop sz="94660"/>
  </p:normalViewPr>
  <p:slideViewPr>
    <p:cSldViewPr>
      <p:cViewPr varScale="1">
        <p:scale>
          <a:sx n="56" d="100"/>
          <a:sy n="56" d="100"/>
        </p:scale>
        <p:origin x="-3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F47C6-6FE2-4EF5-ABC1-52DAF053AFB5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E30CD-AA73-4DF7-96AD-A9EEF7229D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30CD-AA73-4DF7-96AD-A9EEF7229D9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30CD-AA73-4DF7-96AD-A9EEF7229D9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30CD-AA73-4DF7-96AD-A9EEF7229D9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BE30CD-AA73-4DF7-96AD-A9EEF7229D9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524000"/>
          </a:xfrm>
        </p:spPr>
        <p:txBody>
          <a:bodyPr>
            <a:noAutofit/>
          </a:bodyPr>
          <a:lstStyle/>
          <a:p>
            <a:r>
              <a:rPr lang="bn-BD" sz="13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3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Water lili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133600"/>
            <a:ext cx="8229600" cy="5130754"/>
          </a:xfrm>
          <a:prstGeom prst="rect">
            <a:avLst/>
          </a:prstGeom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4400"/>
            <a:ext cx="8229600" cy="1676400"/>
          </a:xfrm>
        </p:spPr>
        <p:txBody>
          <a:bodyPr>
            <a:normAutofit/>
          </a:bodyPr>
          <a:lstStyle/>
          <a:p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2895600"/>
            <a:ext cx="5943600" cy="150810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১। হজ্জের ফরজ গুলো  বল ।</a:t>
            </a:r>
          </a:p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হজ্জের ওয়াজিব গুলো  বল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16162"/>
          </a:xfrm>
        </p:spPr>
        <p:txBody>
          <a:bodyPr>
            <a:normAutofit/>
          </a:bodyPr>
          <a:lstStyle/>
          <a:p>
            <a:r>
              <a:rPr lang="bn-BD" sz="7200" b="1" u="sng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7200" b="1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2286000"/>
            <a:ext cx="8763000" cy="138499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হজ্জে তামাত্তো  ও কিরানের মধ্যে পার্থক্য কি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শিখে আসবে ।</a:t>
            </a:r>
            <a:endParaRPr lang="en-US" sz="3600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54562"/>
          </a:xfrm>
          <a:ln w="5715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bn-BD" sz="239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66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43400" y="1066800"/>
            <a:ext cx="4343400" cy="1295400"/>
          </a:xfrm>
        </p:spPr>
        <p:txBody>
          <a:bodyPr>
            <a:normAutofit/>
          </a:bodyPr>
          <a:lstStyle/>
          <a:p>
            <a:r>
              <a:rPr lang="bn-BD" sz="5400" u="sng" dirty="0" smtClean="0"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5400" u="sng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4294967295"/>
          </p:nvPr>
        </p:nvSpPr>
        <p:spPr>
          <a:xfrm>
            <a:off x="0" y="1143000"/>
            <a:ext cx="4876800" cy="5715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bn-BD" sz="5400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: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আব্দুর রকিব,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আরবী প্রভাষক ,রাজনগর  	রহমানিয়া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ফাযিল মাদ্রাসা ।</a:t>
            </a: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bn-BD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type="body" sz="half" idx="4294967295"/>
          </p:nvPr>
        </p:nvSpPr>
        <p:spPr>
          <a:xfrm>
            <a:off x="5334000" y="2286000"/>
            <a:ext cx="3810000" cy="3852863"/>
          </a:xfrm>
        </p:spPr>
        <p:txBody>
          <a:bodyPr>
            <a:noAutofit/>
          </a:bodyPr>
          <a:lstStyle/>
          <a:p>
            <a:pPr>
              <a:tabLst>
                <a:tab pos="635000" algn="l"/>
              </a:tabLst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একাদশঃশ্রেণী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বিষয়ঃ আলফিকহ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বিষয়বস্তুঃহাজ্জ</a:t>
            </a:r>
          </a:p>
          <a:p>
            <a:pPr>
              <a:buNone/>
            </a:pP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সময়ঃ৫০ মিনিট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b.roki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28600"/>
            <a:ext cx="8458200" cy="66294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" y="5943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/>
              <a:t>ইহরাম</a:t>
            </a:r>
            <a:endParaRPr lang="en-US" sz="48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0"/>
            <a:ext cx="8305800" cy="2087562"/>
          </a:xfrm>
        </p:spPr>
        <p:txBody>
          <a:bodyPr>
            <a:normAutofit/>
          </a:bodyPr>
          <a:lstStyle/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হজ্জের ফরজ,ওয়াজিব ও প্রকার সমূহ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ab.rakib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0"/>
            <a:ext cx="81534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338-kaaba-kab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914400"/>
            <a:ext cx="6318123" cy="4729566"/>
          </a:xfrm>
          <a:prstGeom prst="rect">
            <a:avLst/>
          </a:prstGeom>
        </p:spPr>
      </p:pic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tanidoll-167849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457200"/>
            <a:ext cx="6477000" cy="59436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0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V="1">
            <a:off x="-1524000" y="-1066800"/>
            <a:ext cx="11836400" cy="88773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6629400" cy="13716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2286000"/>
            <a:ext cx="6477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bn-BD" sz="20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lvl="0" algn="ctr"/>
            <a:r>
              <a:rPr lang="bn-BD" sz="6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হজ্জের ওয়াজিব  গুলো বলতে পারবে।</a:t>
            </a:r>
          </a:p>
          <a:p>
            <a:pPr lvl="0" algn="ctr"/>
            <a:r>
              <a:rPr lang="bn-BD" sz="6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হজ্জের প্রকার গুলো </a:t>
            </a:r>
            <a:r>
              <a:rPr lang="bn-BD" sz="6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বিশ্লেষণ </a:t>
            </a:r>
            <a:r>
              <a:rPr lang="bn-BD" sz="6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করতে পারবে ।</a:t>
            </a:r>
          </a:p>
          <a:p>
            <a:pPr lvl="0" algn="ctr"/>
            <a:endParaRPr lang="bn-BD" sz="6000" dirty="0" smtClean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lvl="0" algn="ctr"/>
            <a:r>
              <a:rPr lang="bn-BD" sz="60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75</Words>
  <Application>Microsoft Office PowerPoint</Application>
  <PresentationFormat>On-screen Show (4:3)</PresentationFormat>
  <Paragraphs>30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স্বাগতম</vt:lpstr>
      <vt:lpstr>পাঠ পরিচিতি</vt:lpstr>
      <vt:lpstr>Slide 3</vt:lpstr>
      <vt:lpstr>হজ্জের ফরজ,ওয়াজিব ও প্রকার সমূহ</vt:lpstr>
      <vt:lpstr>Slide 5</vt:lpstr>
      <vt:lpstr>Slide 6</vt:lpstr>
      <vt:lpstr>Slide 7</vt:lpstr>
      <vt:lpstr>Slide 8</vt:lpstr>
      <vt:lpstr>শিখন ফল</vt:lpstr>
      <vt:lpstr>মূল্যায়ন</vt:lpstr>
      <vt:lpstr>বাড়ির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JSC</cp:lastModifiedBy>
  <cp:revision>91</cp:revision>
  <dcterms:created xsi:type="dcterms:W3CDTF">2006-08-16T00:00:00Z</dcterms:created>
  <dcterms:modified xsi:type="dcterms:W3CDTF">2013-06-30T03:38:51Z</dcterms:modified>
</cp:coreProperties>
</file>